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7" r:id="rId3"/>
    <p:sldId id="257" r:id="rId4"/>
    <p:sldId id="258" r:id="rId5"/>
    <p:sldId id="272" r:id="rId6"/>
    <p:sldId id="268" r:id="rId7"/>
    <p:sldId id="269" r:id="rId8"/>
    <p:sldId id="270" r:id="rId9"/>
    <p:sldId id="271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558"/>
    <a:srgbClr val="495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2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68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8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8" r:id="rId9"/>
    <p:sldLayoutId id="2147483709" r:id="rId10"/>
    <p:sldLayoutId id="2147483705" r:id="rId11"/>
    <p:sldLayoutId id="2147483706" r:id="rId12"/>
    <p:sldLayoutId id="214748370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5086-1EE7-4314-BBBF-31CC5A17B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EMAS PERIODIC TABLE APP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5E268-0DDA-4A47-9893-08DE07D90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Josh, Sharlene, Finn,  Andrei &amp; </a:t>
            </a:r>
            <a:r>
              <a:rPr lang="en-US" dirty="0" err="1"/>
              <a:t>Kshitij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73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76A-E1B9-4E88-A06F-0D0402E0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WE FACED: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7C3F-D42D-486B-A679-B613E66D4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 – lots of resources, easy to get lost at the start</a:t>
            </a:r>
          </a:p>
          <a:p>
            <a:r>
              <a:rPr lang="en-US" dirty="0"/>
              <a:t>How to distribute the work, but then we got the hang of it</a:t>
            </a:r>
          </a:p>
          <a:p>
            <a:r>
              <a:rPr lang="en-US" dirty="0"/>
              <a:t>Understanding the chemistry</a:t>
            </a:r>
          </a:p>
          <a:p>
            <a:r>
              <a:rPr lang="en-US" dirty="0"/>
              <a:t>Implementing continuous deployment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40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C49C-6AB7-41E4-BF56-B5A89FA3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we’d do differently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103E-FDC5-47B6-A61C-5BBF85DC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tasks smaller and set smaller goals</a:t>
            </a:r>
          </a:p>
          <a:p>
            <a:r>
              <a:rPr lang="en-US" dirty="0"/>
              <a:t>Track meetings better with Open Project</a:t>
            </a:r>
          </a:p>
          <a:p>
            <a:r>
              <a:rPr lang="en-US" dirty="0"/>
              <a:t>Implement </a:t>
            </a:r>
            <a:r>
              <a:rPr lang="en-US" dirty="0" err="1"/>
              <a:t>CircleCI</a:t>
            </a:r>
            <a:r>
              <a:rPr lang="en-US" dirty="0"/>
              <a:t> earlier on</a:t>
            </a:r>
          </a:p>
          <a:p>
            <a:r>
              <a:rPr lang="en-US" dirty="0"/>
              <a:t>Use the Flutter framework to extend our app to the iOS store</a:t>
            </a:r>
          </a:p>
          <a:p>
            <a:r>
              <a:rPr lang="en-US" dirty="0"/>
              <a:t>Try to understand the chemistry earlier 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1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C1B5-4EB1-436F-80A8-5F75A90C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things we’ve learned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C87B-8810-4BC7-B757-3F0DEB91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effectively work in a team</a:t>
            </a:r>
          </a:p>
          <a:p>
            <a:r>
              <a:rPr lang="en-US" dirty="0"/>
              <a:t>How to distribute work fairly</a:t>
            </a:r>
          </a:p>
          <a:p>
            <a:r>
              <a:rPr lang="en-US" dirty="0"/>
              <a:t>Co-operative problem solving</a:t>
            </a:r>
          </a:p>
          <a:p>
            <a:r>
              <a:rPr lang="en-US" dirty="0"/>
              <a:t>How to use android studio</a:t>
            </a:r>
          </a:p>
          <a:p>
            <a:r>
              <a:rPr lang="en-US" dirty="0"/>
              <a:t>How to implement a static SQLite database in android studio</a:t>
            </a:r>
          </a:p>
          <a:p>
            <a:r>
              <a:rPr lang="en-US" dirty="0"/>
              <a:t>How to implement a continuous integration strategy</a:t>
            </a:r>
          </a:p>
          <a:p>
            <a:r>
              <a:rPr lang="en-US" dirty="0"/>
              <a:t>Worked according to the agile manifesto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8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089E0-0350-6648-A95F-237F18763FF6}"/>
              </a:ext>
            </a:extLst>
          </p:cNvPr>
          <p:cNvSpPr/>
          <p:nvPr/>
        </p:nvSpPr>
        <p:spPr>
          <a:xfrm>
            <a:off x="671129" y="735980"/>
            <a:ext cx="8374565" cy="5386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4593F-D1F4-2543-A961-8A213D36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91"/>
          <a:stretch/>
        </p:blipFill>
        <p:spPr>
          <a:xfrm>
            <a:off x="1009585" y="1099242"/>
            <a:ext cx="6528120" cy="46595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A3BC-356B-4E9F-8F08-E6CE6ED1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865" y="2312204"/>
            <a:ext cx="3363974" cy="1746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app is live on the Play Store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DOWNLOAD THE APP NOW!!!</a:t>
            </a:r>
          </a:p>
        </p:txBody>
      </p:sp>
    </p:spTree>
    <p:extLst>
      <p:ext uri="{BB962C8B-B14F-4D97-AF65-F5344CB8AC3E}">
        <p14:creationId xmlns:p14="http://schemas.microsoft.com/office/powerpoint/2010/main" val="246452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F2EC-716A-4682-B82E-D60DA2F1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CA3F1-2D98-47E4-9306-5834D3E8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can our app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by machine/crystals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Animated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periodic table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units of energy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0D2BCF-2C2C-5E4F-9B76-B6450D05C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21"/>
          <a:stretch/>
        </p:blipFill>
        <p:spPr>
          <a:xfrm>
            <a:off x="6327648" y="333866"/>
            <a:ext cx="5657088" cy="28232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219AE-296F-DE46-99D8-D2F3698E4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4"/>
          <a:stretch/>
        </p:blipFill>
        <p:spPr>
          <a:xfrm>
            <a:off x="6327649" y="3385325"/>
            <a:ext cx="5657088" cy="28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6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362D-B843-4A05-95A9-9BE9CE08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aims &amp;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784E-380B-41E8-BC5D-71EBEDF8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 a fully functional periodic table with no glaring bugs</a:t>
            </a:r>
          </a:p>
          <a:p>
            <a:r>
              <a:rPr lang="en-GB" dirty="0"/>
              <a:t>Implement a search features that works smoothly with the original design</a:t>
            </a:r>
          </a:p>
          <a:p>
            <a:r>
              <a:rPr lang="en-GB" dirty="0"/>
              <a:t>Provide an easy to understand design, that one can use from the first time they have opened the app</a:t>
            </a:r>
          </a:p>
          <a:p>
            <a:r>
              <a:rPr lang="en-GB" dirty="0"/>
              <a:t>Give as many people as possible the opportunity to access the application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8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0A96-5EF2-4D5C-9833-368A8C7A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ACHIEVED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677EC-CD04-E145-B33E-C7FFFE29B7AC}"/>
              </a:ext>
            </a:extLst>
          </p:cNvPr>
          <p:cNvSpPr txBox="1"/>
          <p:nvPr/>
        </p:nvSpPr>
        <p:spPr>
          <a:xfrm>
            <a:off x="4271622" y="3780263"/>
            <a:ext cx="33779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3"/>
                </a:solidFill>
              </a:rPr>
              <a:t>Lets take a little journey…</a:t>
            </a:r>
          </a:p>
        </p:txBody>
      </p:sp>
    </p:spTree>
    <p:extLst>
      <p:ext uri="{BB962C8B-B14F-4D97-AF65-F5344CB8AC3E}">
        <p14:creationId xmlns:p14="http://schemas.microsoft.com/office/powerpoint/2010/main" val="93825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B0D3CD-8B2C-7A44-9088-E37EB9DA2F80}"/>
              </a:ext>
            </a:extLst>
          </p:cNvPr>
          <p:cNvSpPr/>
          <p:nvPr/>
        </p:nvSpPr>
        <p:spPr>
          <a:xfrm>
            <a:off x="7203688" y="2085278"/>
            <a:ext cx="4237463" cy="34457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DAB4-EA67-8C4C-B1CF-39038E980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3" r="1940" b="9334"/>
          <a:stretch/>
        </p:blipFill>
        <p:spPr>
          <a:xfrm>
            <a:off x="674346" y="2429313"/>
            <a:ext cx="5940442" cy="3008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36911-4359-D742-A243-B64775E030A7}"/>
              </a:ext>
            </a:extLst>
          </p:cNvPr>
          <p:cNvSpPr txBox="1"/>
          <p:nvPr/>
        </p:nvSpPr>
        <p:spPr>
          <a:xfrm>
            <a:off x="5141755" y="692721"/>
            <a:ext cx="2697552" cy="969496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 anchor="ctr">
            <a:spAutoFit/>
          </a:bodyPr>
          <a:lstStyle/>
          <a:p>
            <a:pPr algn="ctr"/>
            <a:endParaRPr lang="en-US" sz="1900" dirty="0">
              <a:solidFill>
                <a:schemeClr val="bg1"/>
              </a:solidFill>
            </a:endParaRP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INITIAL DESIGN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D0DC2-26C4-C745-87DB-E79CFD8011C7}"/>
              </a:ext>
            </a:extLst>
          </p:cNvPr>
          <p:cNvSpPr txBox="1"/>
          <p:nvPr/>
        </p:nvSpPr>
        <p:spPr>
          <a:xfrm>
            <a:off x="7839307" y="3023311"/>
            <a:ext cx="3267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started with the following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Dark background with </a:t>
            </a:r>
            <a:r>
              <a:rPr lang="en-US" sz="1600" dirty="0" err="1"/>
              <a:t>colourful</a:t>
            </a:r>
            <a:r>
              <a:rPr lang="en-US" sz="1600" dirty="0"/>
              <a:t>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Logo in the top </a:t>
            </a:r>
            <a:r>
              <a:rPr lang="en-US" sz="1600" dirty="0" err="1"/>
              <a:t>centre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Buttons for menu, help in the top right</a:t>
            </a:r>
          </a:p>
        </p:txBody>
      </p:sp>
    </p:spTree>
    <p:extLst>
      <p:ext uri="{BB962C8B-B14F-4D97-AF65-F5344CB8AC3E}">
        <p14:creationId xmlns:p14="http://schemas.microsoft.com/office/powerpoint/2010/main" val="222648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2B312-7ACB-3C42-93D2-8CFE18F1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7" r="6313" b="5"/>
          <a:stretch/>
        </p:blipFill>
        <p:spPr>
          <a:xfrm>
            <a:off x="5472018" y="3287508"/>
            <a:ext cx="5984359" cy="3341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88717-040E-5F4F-BA44-B59991CBF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9" r="12715" b="-2"/>
          <a:stretch/>
        </p:blipFill>
        <p:spPr>
          <a:xfrm>
            <a:off x="643467" y="263768"/>
            <a:ext cx="6082711" cy="3656271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0326EC71-2F93-49F2-8A52-B5E037F8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018021" cy="246074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53CA037-B343-40C1-893A-BB3C58EB8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4080063"/>
            <a:ext cx="3978237" cy="21561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B9D14-2318-1D4F-8518-7C9E18D6A1DB}"/>
              </a:ext>
            </a:extLst>
          </p:cNvPr>
          <p:cNvSpPr txBox="1"/>
          <p:nvPr/>
        </p:nvSpPr>
        <p:spPr>
          <a:xfrm>
            <a:off x="7937298" y="1681476"/>
            <a:ext cx="191751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MVP RELEASE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1BC29-25DE-4F4C-868B-E5AB3110D1A2}"/>
              </a:ext>
            </a:extLst>
          </p:cNvPr>
          <p:cNvSpPr txBox="1"/>
          <p:nvPr/>
        </p:nvSpPr>
        <p:spPr>
          <a:xfrm>
            <a:off x="1725835" y="4619526"/>
            <a:ext cx="361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of the features on the app were simply images. The buttons, however, were functional and lead to the respective element page.</a:t>
            </a:r>
          </a:p>
        </p:txBody>
      </p:sp>
    </p:spTree>
    <p:extLst>
      <p:ext uri="{BB962C8B-B14F-4D97-AF65-F5344CB8AC3E}">
        <p14:creationId xmlns:p14="http://schemas.microsoft.com/office/powerpoint/2010/main" val="121685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6DA039-D665-4651-9D65-53A962987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768096" cy="53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89901-EB06-1740-BB1C-F72DB0541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300" r="6681" b="4876"/>
          <a:stretch/>
        </p:blipFill>
        <p:spPr>
          <a:xfrm>
            <a:off x="926037" y="298938"/>
            <a:ext cx="6793610" cy="3596406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19C753-527F-49C2-9DB2-269257A43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758952"/>
            <a:ext cx="3313579" cy="2358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5DE047-E458-43C7-81D1-D38C7795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BC3A24-7807-4A5F-990E-A6BA01BFE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94550-961D-3447-ADD5-DE212BEE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" t="8014" r="6804"/>
          <a:stretch/>
        </p:blipFill>
        <p:spPr>
          <a:xfrm>
            <a:off x="6088088" y="3552092"/>
            <a:ext cx="5860657" cy="3305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0ABE7-273F-FD44-B41F-AA51E5A4EAA2}"/>
              </a:ext>
            </a:extLst>
          </p:cNvPr>
          <p:cNvSpPr txBox="1"/>
          <p:nvPr/>
        </p:nvSpPr>
        <p:spPr>
          <a:xfrm>
            <a:off x="2463149" y="4822674"/>
            <a:ext cx="19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RELEASE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BBF27-DAE8-8A4E-A662-976FE73B1679}"/>
              </a:ext>
            </a:extLst>
          </p:cNvPr>
          <p:cNvSpPr txBox="1"/>
          <p:nvPr/>
        </p:nvSpPr>
        <p:spPr>
          <a:xfrm>
            <a:off x="8871543" y="1399359"/>
            <a:ext cx="2665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this version we had finalized our theme for the UI, and implement most of the features required.</a:t>
            </a:r>
          </a:p>
        </p:txBody>
      </p:sp>
    </p:spTree>
    <p:extLst>
      <p:ext uri="{BB962C8B-B14F-4D97-AF65-F5344CB8AC3E}">
        <p14:creationId xmlns:p14="http://schemas.microsoft.com/office/powerpoint/2010/main" val="290016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6B4E157-5E4C-ED41-A681-9CDEC28F1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58" t="6031" r="3411" b="-1"/>
          <a:stretch/>
        </p:blipFill>
        <p:spPr>
          <a:xfrm>
            <a:off x="5384095" y="3373416"/>
            <a:ext cx="6591028" cy="33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34030-B0AD-5649-8198-7FF2DC8E7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6503" r="23330" b="2"/>
          <a:stretch/>
        </p:blipFill>
        <p:spPr>
          <a:xfrm>
            <a:off x="485205" y="221811"/>
            <a:ext cx="6082711" cy="3665063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26EC71-2F93-49F2-8A52-B5E037F8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018021" cy="246074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53CA037-B343-40C1-893A-BB3C58EB8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4080063"/>
            <a:ext cx="3978237" cy="21561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01BF9-1D63-374D-A510-C569EE178E5A}"/>
              </a:ext>
            </a:extLst>
          </p:cNvPr>
          <p:cNvSpPr txBox="1"/>
          <p:nvPr/>
        </p:nvSpPr>
        <p:spPr>
          <a:xfrm>
            <a:off x="7824287" y="1681476"/>
            <a:ext cx="214353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FINAL 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2192-BBD1-5C48-A692-DB11FB2C6347}"/>
              </a:ext>
            </a:extLst>
          </p:cNvPr>
          <p:cNvSpPr txBox="1"/>
          <p:nvPr/>
        </p:nvSpPr>
        <p:spPr>
          <a:xfrm>
            <a:off x="2251114" y="4876875"/>
            <a:ext cx="203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22013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FD05-9632-EF44-90B8-E4ACFA4D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did we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17E1-427C-EC45-B89B-5835BFFE5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06639"/>
          </a:xfrm>
        </p:spPr>
        <p:txBody>
          <a:bodyPr/>
          <a:lstStyle/>
          <a:p>
            <a:r>
              <a:rPr lang="en-US" dirty="0"/>
              <a:t>We built our first ever app!</a:t>
            </a:r>
          </a:p>
          <a:p>
            <a:r>
              <a:rPr lang="en-US" dirty="0"/>
              <a:t>We learned how to work as a team and with a client</a:t>
            </a:r>
          </a:p>
          <a:p>
            <a:r>
              <a:rPr lang="en-US" dirty="0"/>
              <a:t>Working through other deadlines</a:t>
            </a:r>
          </a:p>
          <a:p>
            <a:r>
              <a:rPr lang="en-US" dirty="0"/>
              <a:t>Technically:</a:t>
            </a:r>
          </a:p>
          <a:p>
            <a:pPr lvl="1"/>
            <a:r>
              <a:rPr lang="en-US" dirty="0"/>
              <a:t>Better understanding of software engineering and agile development process</a:t>
            </a:r>
          </a:p>
          <a:p>
            <a:pPr lvl="1"/>
            <a:r>
              <a:rPr lang="en-US" dirty="0"/>
              <a:t>Increased knowledge of OOP</a:t>
            </a:r>
          </a:p>
          <a:p>
            <a:pPr lvl="1"/>
            <a:r>
              <a:rPr lang="en-US" dirty="0"/>
              <a:t>Comfortable with using git</a:t>
            </a:r>
          </a:p>
          <a:p>
            <a:pPr lvl="1"/>
            <a:r>
              <a:rPr lang="en-US" dirty="0"/>
              <a:t>XML Masters</a:t>
            </a:r>
          </a:p>
          <a:p>
            <a:pPr lvl="1"/>
            <a:r>
              <a:rPr lang="en-US" dirty="0"/>
              <a:t>The design process and constructing an intuitive UI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156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158</TotalTime>
  <Words>386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EMAS PERIODIC TABLE APP</vt:lpstr>
      <vt:lpstr>DEMONSTRATION</vt:lpstr>
      <vt:lpstr>Key aims &amp; objectives</vt:lpstr>
      <vt:lpstr>WHAT WE HAVE ACHIEVED</vt:lpstr>
      <vt:lpstr>PowerPoint Presentation</vt:lpstr>
      <vt:lpstr>PowerPoint Presentation</vt:lpstr>
      <vt:lpstr>PowerPoint Presentation</vt:lpstr>
      <vt:lpstr>PowerPoint Presentation</vt:lpstr>
      <vt:lpstr>So what did we achieve?</vt:lpstr>
      <vt:lpstr>CHALLENGES WE FACED:</vt:lpstr>
      <vt:lpstr>Things we’d do differently</vt:lpstr>
      <vt:lpstr>Overall things we’ve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EMAS PERIODIC TABLE APP</dc:title>
  <dc:creator>Sharlene Dsilva</dc:creator>
  <cp:lastModifiedBy>Josh Hamwee</cp:lastModifiedBy>
  <cp:revision>70</cp:revision>
  <dcterms:created xsi:type="dcterms:W3CDTF">2019-04-29T00:11:14Z</dcterms:created>
  <dcterms:modified xsi:type="dcterms:W3CDTF">2019-04-29T10:21:02Z</dcterms:modified>
</cp:coreProperties>
</file>